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D12-7F6E-449D-BAB1-5FBDD60703D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4C643A-0345-49EE-8212-68284FCB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D12-7F6E-449D-BAB1-5FBDD60703D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43A-0345-49EE-8212-68284FCB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D12-7F6E-449D-BAB1-5FBDD60703D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43A-0345-49EE-8212-68284FCB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D12-7F6E-449D-BAB1-5FBDD60703D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4C643A-0345-49EE-8212-68284FCB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D12-7F6E-449D-BAB1-5FBDD60703D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43A-0345-49EE-8212-68284FCBC5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D12-7F6E-449D-BAB1-5FBDD60703D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43A-0345-49EE-8212-68284FCB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D12-7F6E-449D-BAB1-5FBDD60703D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4C643A-0345-49EE-8212-68284FCBC5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D12-7F6E-449D-BAB1-5FBDD60703D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43A-0345-49EE-8212-68284FCB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D12-7F6E-449D-BAB1-5FBDD60703D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43A-0345-49EE-8212-68284FCB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D12-7F6E-449D-BAB1-5FBDD60703D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43A-0345-49EE-8212-68284FCB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D12-7F6E-449D-BAB1-5FBDD60703D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43A-0345-49EE-8212-68284FCBC5B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9C4D12-7F6E-449D-BAB1-5FBDD60703D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4C643A-0345-49EE-8212-68284FCBC5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Maps and Symbols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70155"/>
            <a:ext cx="4953000" cy="359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3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and Church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4724400" cy="2761013"/>
          </a:xfrm>
        </p:spPr>
      </p:pic>
    </p:spTree>
    <p:extLst>
      <p:ext uri="{BB962C8B-B14F-4D97-AF65-F5344CB8AC3E}">
        <p14:creationId xmlns:p14="http://schemas.microsoft.com/office/powerpoint/2010/main" val="214641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Area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2286000"/>
            <a:ext cx="3124200" cy="220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3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Wooded Area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057400"/>
            <a:ext cx="4167188" cy="356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51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057400"/>
            <a:ext cx="3619500" cy="277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4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unimproved road</a:t>
            </a:r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0" y="3200400"/>
            <a:ext cx="620268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713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2133600"/>
            <a:ext cx="3276600" cy="29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42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Perennial Stream and intermittent stream</a:t>
            </a: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67842"/>
            <a:ext cx="3962400" cy="174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55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Unimproved Road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667000"/>
            <a:ext cx="5257800" cy="29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3276600"/>
            <a:ext cx="28194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6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Gravel Pit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1694053" cy="15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2590800"/>
            <a:ext cx="3405187" cy="333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33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Quarry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752600"/>
            <a:ext cx="1600200" cy="153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2286000"/>
            <a:ext cx="3476625" cy="333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45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Inhabited Building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90800" y="2667000"/>
            <a:ext cx="3352800" cy="213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25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2895600"/>
            <a:ext cx="2286000" cy="228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70582" y="2858655"/>
            <a:ext cx="2209800" cy="228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 flipH="1">
            <a:off x="4770582" y="2858655"/>
            <a:ext cx="1104900" cy="1143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7"/>
            <a:endCxn id="6" idx="3"/>
          </p:cNvCxnSpPr>
          <p:nvPr/>
        </p:nvCxnSpPr>
        <p:spPr>
          <a:xfrm flipH="1">
            <a:off x="5094200" y="3193432"/>
            <a:ext cx="1562564" cy="1616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  <a:endCxn id="6" idx="4"/>
          </p:cNvCxnSpPr>
          <p:nvPr/>
        </p:nvCxnSpPr>
        <p:spPr>
          <a:xfrm flipH="1">
            <a:off x="5875482" y="4001655"/>
            <a:ext cx="1104900" cy="1143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76800" y="2971800"/>
            <a:ext cx="1371600" cy="1447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410200" y="3505200"/>
            <a:ext cx="1447800" cy="1524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1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Lines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100" y="2667000"/>
            <a:ext cx="558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52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Index Contour &amp; Intermediate Contours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828800"/>
            <a:ext cx="4191000" cy="407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61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or Spring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7091"/>
            <a:ext cx="3719512" cy="183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114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590800"/>
            <a:ext cx="459581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490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Railroad Single &amp; Double Track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Single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Double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45" y="3130802"/>
            <a:ext cx="2785669" cy="75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61205"/>
            <a:ext cx="2895600" cy="89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93145" y="3061205"/>
            <a:ext cx="2785669" cy="892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93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 Tunnel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3694545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34000" y="3161145"/>
            <a:ext cx="38100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3694545"/>
            <a:ext cx="4572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63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2667000"/>
            <a:ext cx="3352800" cy="270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1371600" y="1905000"/>
            <a:ext cx="1219200" cy="11430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2667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54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Line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2438400"/>
            <a:ext cx="4419600" cy="294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5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Campground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86200" y="2590800"/>
            <a:ext cx="685800" cy="13868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6773" y="2595418"/>
            <a:ext cx="603827" cy="129078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3581400" y="2971800"/>
            <a:ext cx="1600200" cy="1524000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5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Road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3394364"/>
            <a:ext cx="30480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9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Marsh Land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4200923" cy="168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78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Cemetery – Small, Large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0"/>
            <a:ext cx="2819400" cy="1281545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32004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01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419600" cy="251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58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Uninhabited Building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73927" y="2805545"/>
            <a:ext cx="3048000" cy="182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4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057400"/>
            <a:ext cx="3119438" cy="33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81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65</Words>
  <Application>Microsoft Office PowerPoint</Application>
  <PresentationFormat>On-screen Show (4:3)</PresentationFormat>
  <Paragraphs>31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Trek</vt:lpstr>
      <vt:lpstr>Maps and Symbols </vt:lpstr>
      <vt:lpstr>Inhabited Building</vt:lpstr>
      <vt:lpstr>Campground</vt:lpstr>
      <vt:lpstr>Primary Road</vt:lpstr>
      <vt:lpstr>Marsh Land</vt:lpstr>
      <vt:lpstr>Cemetery – Small, Large</vt:lpstr>
      <vt:lpstr>Saddle</vt:lpstr>
      <vt:lpstr>Uninhabited Building</vt:lpstr>
      <vt:lpstr>Depression</vt:lpstr>
      <vt:lpstr>School and Church</vt:lpstr>
      <vt:lpstr>Open Area</vt:lpstr>
      <vt:lpstr>Wooded Area</vt:lpstr>
      <vt:lpstr>Valley</vt:lpstr>
      <vt:lpstr>unimproved road</vt:lpstr>
      <vt:lpstr>Bridge</vt:lpstr>
      <vt:lpstr>Perennial Stream and intermittent stream</vt:lpstr>
      <vt:lpstr>Unimproved Road</vt:lpstr>
      <vt:lpstr>Gravel Pit</vt:lpstr>
      <vt:lpstr>Quarry</vt:lpstr>
      <vt:lpstr>Tanks</vt:lpstr>
      <vt:lpstr>Power Lines</vt:lpstr>
      <vt:lpstr>Index Contour &amp; Intermediate Contours</vt:lpstr>
      <vt:lpstr>Well or Spring</vt:lpstr>
      <vt:lpstr>Trail</vt:lpstr>
      <vt:lpstr>Railroad Single &amp; Double Track </vt:lpstr>
      <vt:lpstr>Mine Tunnel</vt:lpstr>
      <vt:lpstr>Peaks</vt:lpstr>
      <vt:lpstr>Ridge Line</vt:lpstr>
    </vt:vector>
  </TitlesOfParts>
  <Company>Philomath School District 17J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 E. Bennett</dc:creator>
  <cp:lastModifiedBy>Windows User</cp:lastModifiedBy>
  <cp:revision>19</cp:revision>
  <dcterms:created xsi:type="dcterms:W3CDTF">2014-12-08T17:56:15Z</dcterms:created>
  <dcterms:modified xsi:type="dcterms:W3CDTF">2014-12-10T16:07:33Z</dcterms:modified>
</cp:coreProperties>
</file>