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5" r:id="rId7"/>
    <p:sldId id="261" r:id="rId8"/>
    <p:sldId id="264" r:id="rId9"/>
    <p:sldId id="266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76B6-1645-4786-98DD-205174F5FF50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EC28-FC52-4D2C-B94B-FA453EF76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2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76B6-1645-4786-98DD-205174F5FF50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EC28-FC52-4D2C-B94B-FA453EF76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0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76B6-1645-4786-98DD-205174F5FF50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EC28-FC52-4D2C-B94B-FA453EF76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9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76B6-1645-4786-98DD-205174F5FF50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EC28-FC52-4D2C-B94B-FA453EF76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5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76B6-1645-4786-98DD-205174F5FF50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EC28-FC52-4D2C-B94B-FA453EF76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76B6-1645-4786-98DD-205174F5FF50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EC28-FC52-4D2C-B94B-FA453EF76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82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76B6-1645-4786-98DD-205174F5FF50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EC28-FC52-4D2C-B94B-FA453EF76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0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76B6-1645-4786-98DD-205174F5FF50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EC28-FC52-4D2C-B94B-FA453EF76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54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76B6-1645-4786-98DD-205174F5FF50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EC28-FC52-4D2C-B94B-FA453EF76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5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76B6-1645-4786-98DD-205174F5FF50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EC28-FC52-4D2C-B94B-FA453EF76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19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76B6-1645-4786-98DD-205174F5FF50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CEC28-FC52-4D2C-B94B-FA453EF76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8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F76B6-1645-4786-98DD-205174F5FF50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CEC28-FC52-4D2C-B94B-FA453EF76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9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Animal Damage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Mr. </a:t>
            </a:r>
            <a:r>
              <a:rPr lang="en-US" smtClean="0"/>
              <a:t>Babcock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11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animal damage?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933786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Protection from Deer/Elk Brows</a:t>
            </a:r>
            <a:br>
              <a:rPr lang="en-US" dirty="0" smtClean="0"/>
            </a:br>
            <a:r>
              <a:rPr lang="en-US" dirty="0" smtClean="0"/>
              <a:t>What species is </a:t>
            </a:r>
            <a:r>
              <a:rPr lang="en-US" smtClean="0"/>
              <a:t>like candy to Deer/Elk?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878222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Damage/Land Preference Tags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47800"/>
            <a:ext cx="5118944" cy="4832618"/>
          </a:xfrm>
        </p:spPr>
      </p:pic>
    </p:spTree>
    <p:extLst>
      <p:ext uri="{BB962C8B-B14F-4D97-AF65-F5344CB8AC3E}">
        <p14:creationId xmlns:p14="http://schemas.microsoft.com/office/powerpoint/2010/main" val="2353623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Buck Rub Starker Forests</a:t>
            </a:r>
            <a:br>
              <a:rPr lang="en-US" dirty="0" smtClean="0"/>
            </a:br>
            <a:r>
              <a:rPr lang="en-US" dirty="0" smtClean="0"/>
              <a:t>How old is the tree?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402890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Buck Rub Downing Forest</a:t>
            </a:r>
            <a:br>
              <a:rPr lang="en-US" dirty="0" smtClean="0"/>
            </a:br>
            <a:r>
              <a:rPr lang="en-US" dirty="0" smtClean="0"/>
              <a:t>What species of tree?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419843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animal did this?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40851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this impact the tree?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714173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could be done to prevent this animal damage?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256016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Foil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297774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570068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49</Words>
  <Application>Microsoft Office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Animal Damage</vt:lpstr>
      <vt:lpstr>Damage/Land Preference Tags</vt:lpstr>
      <vt:lpstr>Buck Rub Starker Forests How old is the tree?</vt:lpstr>
      <vt:lpstr>Buck Rub Downing Forest What species of tree?</vt:lpstr>
      <vt:lpstr>What animal did this?</vt:lpstr>
      <vt:lpstr>How does this impact the tree?</vt:lpstr>
      <vt:lpstr>What could be done to prevent this animal damage?</vt:lpstr>
      <vt:lpstr>Foil</vt:lpstr>
      <vt:lpstr>PowerPoint Presentation</vt:lpstr>
      <vt:lpstr>Is this animal damage?</vt:lpstr>
      <vt:lpstr>Protection from Deer/Elk Brows What species is like candy to Deer/Elk?</vt:lpstr>
    </vt:vector>
  </TitlesOfParts>
  <Company>Philomath School District 17J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Damage</dc:title>
  <dc:creator>Windows User</dc:creator>
  <cp:lastModifiedBy>Windows User</cp:lastModifiedBy>
  <cp:revision>7</cp:revision>
  <dcterms:created xsi:type="dcterms:W3CDTF">2015-01-06T18:06:21Z</dcterms:created>
  <dcterms:modified xsi:type="dcterms:W3CDTF">2015-01-06T18:51:20Z</dcterms:modified>
</cp:coreProperties>
</file>